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A2A-4B5C-4595-B861-7D196D9318DB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1C1-B720-4F93-9BEE-74495F9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4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A2A-4B5C-4595-B861-7D196D9318DB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1C1-B720-4F93-9BEE-74495F9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2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A2A-4B5C-4595-B861-7D196D9318DB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1C1-B720-4F93-9BEE-74495F9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7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A2A-4B5C-4595-B861-7D196D9318DB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1C1-B720-4F93-9BEE-74495F9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7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A2A-4B5C-4595-B861-7D196D9318DB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1C1-B720-4F93-9BEE-74495F9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A2A-4B5C-4595-B861-7D196D9318DB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1C1-B720-4F93-9BEE-74495F9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8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A2A-4B5C-4595-B861-7D196D9318DB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1C1-B720-4F93-9BEE-74495F9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5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26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A2A-4B5C-4595-B861-7D196D9318DB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1C1-B720-4F93-9BEE-74495F9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A2A-4B5C-4595-B861-7D196D9318DB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1C1-B720-4F93-9BEE-74495F9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1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A2A-4B5C-4595-B861-7D196D9318DB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1C1-B720-4F93-9BEE-74495F9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9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11A2A-4B5C-4595-B861-7D196D9318DB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81C1-B720-4F93-9BEE-74495F9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7A78-6860-4805-A0D7-BF78E09EA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Summarizing Descriptive Statistics in an APA-style 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22A8D-9E44-4A8D-8CD3-B933FCA9D1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Richard Lee Rogers</a:t>
            </a:r>
          </a:p>
          <a:p>
            <a:r>
              <a:rPr lang="en-US" dirty="0"/>
              <a:t>September 4, 2018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5CBAADB-31FC-4A93-8E03-8DCBB0A7F1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61"/>
    </mc:Choice>
    <mc:Fallback xmlns="">
      <p:transition spd="slow" advTm="52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04A2-364A-46A5-B5DE-1EA98B18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00" y="365127"/>
            <a:ext cx="7886700" cy="846156"/>
          </a:xfrm>
        </p:spPr>
        <p:txBody>
          <a:bodyPr/>
          <a:lstStyle/>
          <a:p>
            <a:r>
              <a:rPr lang="en-US" dirty="0"/>
              <a:t>APA-style Table</a:t>
            </a:r>
          </a:p>
        </p:txBody>
      </p:sp>
      <p:pic>
        <p:nvPicPr>
          <p:cNvPr id="9" name="Picture 8" descr="APA-style table">
            <a:extLst>
              <a:ext uri="{FF2B5EF4-FFF2-40B4-BE49-F238E27FC236}">
                <a16:creationId xmlns:a16="http://schemas.microsoft.com/office/drawing/2014/main" id="{25E97B84-F0A9-4294-B189-B091CB187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" y="1395889"/>
            <a:ext cx="8372475" cy="4810125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BCE5031-7BAE-40AC-B874-0F2D2BF6C3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8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71"/>
    </mc:Choice>
    <mc:Fallback xmlns="">
      <p:transition spd="slow" advTm="30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04A2-364A-46A5-B5DE-1EA98B18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97" y="365127"/>
            <a:ext cx="7886700" cy="846156"/>
          </a:xfrm>
        </p:spPr>
        <p:txBody>
          <a:bodyPr/>
          <a:lstStyle/>
          <a:p>
            <a:r>
              <a:rPr lang="en-US" dirty="0"/>
              <a:t>APA-style Table</a:t>
            </a:r>
          </a:p>
        </p:txBody>
      </p:sp>
      <p:pic>
        <p:nvPicPr>
          <p:cNvPr id="6" name="Picture 5" descr="APA-style table with comment about bare minimum requirements">
            <a:extLst>
              <a:ext uri="{FF2B5EF4-FFF2-40B4-BE49-F238E27FC236}">
                <a16:creationId xmlns:a16="http://schemas.microsoft.com/office/drawing/2014/main" id="{5D305587-0972-4D71-8CDC-8CF95812C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5" y="1488867"/>
            <a:ext cx="8376630" cy="4810161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CB87C0E-A7E6-4654-8C5F-5085D803D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74"/>
    </mc:Choice>
    <mc:Fallback xmlns="">
      <p:transition spd="slow" advTm="40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04A2-364A-46A5-B5DE-1EA98B18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0" y="365127"/>
            <a:ext cx="7886700" cy="846156"/>
          </a:xfrm>
        </p:spPr>
        <p:txBody>
          <a:bodyPr/>
          <a:lstStyle/>
          <a:p>
            <a:r>
              <a:rPr lang="en-US" dirty="0"/>
              <a:t>Group like with like</a:t>
            </a:r>
          </a:p>
        </p:txBody>
      </p:sp>
      <p:pic>
        <p:nvPicPr>
          <p:cNvPr id="10" name="Picture 9" descr="Like kinds of data are grouped together">
            <a:extLst>
              <a:ext uri="{FF2B5EF4-FFF2-40B4-BE49-F238E27FC236}">
                <a16:creationId xmlns:a16="http://schemas.microsoft.com/office/drawing/2014/main" id="{C86BDD78-58AB-4074-B355-D33894D5D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5" y="1411376"/>
            <a:ext cx="8376630" cy="4810161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2D96159A-72FE-47F4-B902-501C05623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75"/>
    </mc:Choice>
    <mc:Fallback xmlns="">
      <p:transition spd="slow" advTm="85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04A2-364A-46A5-B5DE-1EA98B18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50" y="365127"/>
            <a:ext cx="7886700" cy="846156"/>
          </a:xfrm>
        </p:spPr>
        <p:txBody>
          <a:bodyPr/>
          <a:lstStyle/>
          <a:p>
            <a:r>
              <a:rPr lang="en-US" dirty="0"/>
              <a:t>Make a decision about transformations</a:t>
            </a:r>
          </a:p>
        </p:txBody>
      </p:sp>
      <p:pic>
        <p:nvPicPr>
          <p:cNvPr id="10" name="Picture 9" descr="Make a clear decision about whether to and how to report transformations.">
            <a:extLst>
              <a:ext uri="{FF2B5EF4-FFF2-40B4-BE49-F238E27FC236}">
                <a16:creationId xmlns:a16="http://schemas.microsoft.com/office/drawing/2014/main" id="{9FA2F476-533D-4EA0-A8B4-B7CD44F5C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7" y="1457871"/>
            <a:ext cx="8419306" cy="4810161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FBE2850-D788-4097-9831-B22FB4DA64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07"/>
    </mc:Choice>
    <mc:Fallback xmlns="">
      <p:transition spd="slow" advTm="39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04A2-364A-46A5-B5DE-1EA98B18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50" y="365127"/>
            <a:ext cx="7886700" cy="846156"/>
          </a:xfrm>
        </p:spPr>
        <p:txBody>
          <a:bodyPr/>
          <a:lstStyle/>
          <a:p>
            <a:r>
              <a:rPr lang="en-US" dirty="0"/>
              <a:t>Make a decision about transformations</a:t>
            </a:r>
          </a:p>
        </p:txBody>
      </p:sp>
      <p:pic>
        <p:nvPicPr>
          <p:cNvPr id="5" name="Picture 4" descr="The transformation discussion continued.">
            <a:extLst>
              <a:ext uri="{FF2B5EF4-FFF2-40B4-BE49-F238E27FC236}">
                <a16:creationId xmlns:a16="http://schemas.microsoft.com/office/drawing/2014/main" id="{0E71DDF9-61D6-49D6-895E-55A29E462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7" y="1349383"/>
            <a:ext cx="8419306" cy="481016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6FB5A0A-1EE3-4442-85E1-F65FD4AEB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7"/>
    </mc:Choice>
    <mc:Fallback xmlns="">
      <p:transition spd="slow" advTm="48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04A2-364A-46A5-B5DE-1EA98B18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50" y="365127"/>
            <a:ext cx="7886700" cy="846156"/>
          </a:xfrm>
        </p:spPr>
        <p:txBody>
          <a:bodyPr/>
          <a:lstStyle/>
          <a:p>
            <a:r>
              <a:rPr lang="en-US" dirty="0"/>
              <a:t>Binary variables should be reported simply</a:t>
            </a:r>
          </a:p>
        </p:txBody>
      </p:sp>
      <p:pic>
        <p:nvPicPr>
          <p:cNvPr id="5" name="Picture 4" descr="Binary variables are reported simply">
            <a:extLst>
              <a:ext uri="{FF2B5EF4-FFF2-40B4-BE49-F238E27FC236}">
                <a16:creationId xmlns:a16="http://schemas.microsoft.com/office/drawing/2014/main" id="{364C8ECD-CFCE-4ADB-96F1-6F7807BFA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7" y="1395878"/>
            <a:ext cx="8419306" cy="481016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AFE9E19-77FB-437A-A705-7F6F1D1436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40"/>
    </mc:Choice>
    <mc:Fallback xmlns="">
      <p:transition spd="slow" advTm="73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04A2-364A-46A5-B5DE-1EA98B18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11444"/>
            <a:ext cx="7886700" cy="846156"/>
          </a:xfrm>
        </p:spPr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569A8AC-C2FE-4A2C-AC79-FB9C5D7EE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2"/>
    </mc:Choice>
    <mc:Fallback xmlns="">
      <p:transition spd="slow" advTm="15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40</Words>
  <Application>Microsoft Office PowerPoint</Application>
  <PresentationFormat>On-screen Show (4:3)</PresentationFormat>
  <Paragraphs>11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Summarizing Descriptive Statistics in an APA-style Table</vt:lpstr>
      <vt:lpstr>APA-style Table</vt:lpstr>
      <vt:lpstr>APA-style Table</vt:lpstr>
      <vt:lpstr>Group like with like</vt:lpstr>
      <vt:lpstr>Make a decision about transformations</vt:lpstr>
      <vt:lpstr>Make a decision about transformations</vt:lpstr>
      <vt:lpstr>Binary variables should be reported simply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Rogers</dc:creator>
  <cp:lastModifiedBy>Richard Lee Rogers</cp:lastModifiedBy>
  <cp:revision>7</cp:revision>
  <dcterms:created xsi:type="dcterms:W3CDTF">2018-09-04T20:51:19Z</dcterms:created>
  <dcterms:modified xsi:type="dcterms:W3CDTF">2020-02-03T03:37:26Z</dcterms:modified>
</cp:coreProperties>
</file>